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BE14FA-9C95-4EB7-97F4-2315195DA1F9}" type="datetimeFigureOut">
              <a:rPr lang="en-AU" smtClean="0"/>
              <a:t>20/06/2014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FDC49-6D04-452A-A1C3-EF3F717DD4E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24780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FDC49-6D04-452A-A1C3-EF3F717DD4ED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57098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FDC49-6D04-452A-A1C3-EF3F717DD4ED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733811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FDC49-6D04-452A-A1C3-EF3F717DD4ED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944224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FDC49-6D04-452A-A1C3-EF3F717DD4ED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15866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1E822-01B3-4C6D-B12E-1CAC82550030}" type="datetimeFigureOut">
              <a:rPr lang="en-AU" smtClean="0"/>
              <a:pPr/>
              <a:t>20/06/2014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3EA2-6E83-4B50-A4A1-5D5A70D2B5BC}" type="slidenum">
              <a:rPr lang="en-AU" smtClean="0"/>
              <a:pPr/>
              <a:t>‹#›</a:t>
            </a:fld>
            <a:endParaRPr lang="en-A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1354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1E822-01B3-4C6D-B12E-1CAC82550030}" type="datetimeFigureOut">
              <a:rPr lang="en-AU" smtClean="0"/>
              <a:pPr/>
              <a:t>20/06/2014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3EA2-6E83-4B50-A4A1-5D5A70D2B5BC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20205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1E822-01B3-4C6D-B12E-1CAC82550030}" type="datetimeFigureOut">
              <a:rPr lang="en-AU" smtClean="0"/>
              <a:pPr/>
              <a:t>20/06/2014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3EA2-6E83-4B50-A4A1-5D5A70D2B5BC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59477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1E822-01B3-4C6D-B12E-1CAC82550030}" type="datetimeFigureOut">
              <a:rPr lang="en-AU" smtClean="0"/>
              <a:pPr/>
              <a:t>20/06/2014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3EA2-6E83-4B50-A4A1-5D5A70D2B5BC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12248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1E822-01B3-4C6D-B12E-1CAC82550030}" type="datetimeFigureOut">
              <a:rPr lang="en-AU" smtClean="0"/>
              <a:pPr/>
              <a:t>20/06/2014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3EA2-6E83-4B50-A4A1-5D5A70D2B5BC}" type="slidenum">
              <a:rPr lang="en-AU" smtClean="0"/>
              <a:pPr/>
              <a:t>‹#›</a:t>
            </a:fld>
            <a:endParaRPr lang="en-A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8306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1E822-01B3-4C6D-B12E-1CAC82550030}" type="datetimeFigureOut">
              <a:rPr lang="en-AU" smtClean="0"/>
              <a:pPr/>
              <a:t>20/06/2014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3EA2-6E83-4B50-A4A1-5D5A70D2B5BC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0686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1E822-01B3-4C6D-B12E-1CAC82550030}" type="datetimeFigureOut">
              <a:rPr lang="en-AU" smtClean="0"/>
              <a:pPr/>
              <a:t>20/06/2014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3EA2-6E83-4B50-A4A1-5D5A70D2B5BC}" type="slidenum">
              <a:rPr lang="en-AU" smtClean="0"/>
              <a:pPr/>
              <a:t>‹#›</a:t>
            </a:fld>
            <a:endParaRPr lang="en-A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8262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1E822-01B3-4C6D-B12E-1CAC82550030}" type="datetimeFigureOut">
              <a:rPr lang="en-AU" smtClean="0"/>
              <a:pPr/>
              <a:t>20/06/2014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3EA2-6E83-4B50-A4A1-5D5A70D2B5BC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59216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1E822-01B3-4C6D-B12E-1CAC82550030}" type="datetimeFigureOut">
              <a:rPr lang="en-AU" smtClean="0"/>
              <a:pPr/>
              <a:t>20/06/2014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3EA2-6E83-4B50-A4A1-5D5A70D2B5BC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14270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1E822-01B3-4C6D-B12E-1CAC82550030}" type="datetimeFigureOut">
              <a:rPr lang="en-AU" smtClean="0"/>
              <a:pPr/>
              <a:t>20/06/2014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3EA2-6E83-4B50-A4A1-5D5A70D2B5BC}" type="slidenum">
              <a:rPr lang="en-AU" smtClean="0"/>
              <a:pPr/>
              <a:t>‹#›</a:t>
            </a:fld>
            <a:endParaRPr lang="en-A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2521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1E822-01B3-4C6D-B12E-1CAC82550030}" type="datetimeFigureOut">
              <a:rPr lang="en-AU" smtClean="0"/>
              <a:pPr/>
              <a:t>20/06/2014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3EA2-6E83-4B50-A4A1-5D5A70D2B5BC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87332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2C1E822-01B3-4C6D-B12E-1CAC82550030}" type="datetimeFigureOut">
              <a:rPr lang="en-AU" smtClean="0"/>
              <a:pPr/>
              <a:t>20/06/2014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B023EA2-6E83-4B50-A4A1-5D5A70D2B5BC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90716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ablingeducators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ecretary@enablingeducators.or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fabenz.org.nz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enz.com/fabenz14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848600" cy="3312368"/>
          </a:xfrm>
        </p:spPr>
        <p:txBody>
          <a:bodyPr anchor="t"/>
          <a:lstStyle/>
          <a:p>
            <a:pPr algn="ctr"/>
            <a:r>
              <a:rPr lang="en-AU" sz="3200" dirty="0" smtClean="0">
                <a:solidFill>
                  <a:srgbClr val="C00000"/>
                </a:solidFill>
              </a:rPr>
              <a:t/>
            </a:r>
            <a:br>
              <a:rPr lang="en-AU" sz="3200" dirty="0" smtClean="0">
                <a:solidFill>
                  <a:srgbClr val="C00000"/>
                </a:solidFill>
              </a:rPr>
            </a:br>
            <a:endParaRPr lang="en-AU" sz="32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3501008"/>
            <a:ext cx="6624736" cy="2736304"/>
          </a:xfrm>
        </p:spPr>
        <p:txBody>
          <a:bodyPr>
            <a:normAutofit/>
          </a:bodyPr>
          <a:lstStyle/>
          <a:p>
            <a:pPr algn="ctr"/>
            <a:endParaRPr lang="en-AU" dirty="0" smtClean="0"/>
          </a:p>
          <a:p>
            <a:r>
              <a:rPr lang="en-AU" dirty="0" smtClean="0">
                <a:solidFill>
                  <a:schemeClr val="tx1"/>
                </a:solidFill>
              </a:rPr>
              <a:t>	David Bull		Lynn Jarvis</a:t>
            </a:r>
            <a:endParaRPr lang="en-AU" dirty="0">
              <a:solidFill>
                <a:schemeClr val="tx1"/>
              </a:solidFill>
            </a:endParaRPr>
          </a:p>
          <a:p>
            <a:r>
              <a:rPr lang="en-AU" dirty="0" smtClean="0">
                <a:solidFill>
                  <a:schemeClr val="tx1"/>
                </a:solidFill>
              </a:rPr>
              <a:t>	Chairperson		Secretary/Treasurer</a:t>
            </a:r>
            <a:endParaRPr lang="en-AU" dirty="0">
              <a:solidFill>
                <a:schemeClr val="tx1"/>
              </a:solidFill>
            </a:endParaRPr>
          </a:p>
          <a:p>
            <a:r>
              <a:rPr lang="en-AU" dirty="0" smtClean="0">
                <a:solidFill>
                  <a:schemeClr val="tx1"/>
                </a:solidFill>
              </a:rPr>
              <a:t>	USQ			</a:t>
            </a:r>
            <a:r>
              <a:rPr lang="en-AU" dirty="0" err="1" smtClean="0">
                <a:solidFill>
                  <a:schemeClr val="tx1"/>
                </a:solidFill>
              </a:rPr>
              <a:t>UTas</a:t>
            </a:r>
            <a:endParaRPr lang="en-AU" dirty="0" smtClean="0">
              <a:solidFill>
                <a:schemeClr val="tx1"/>
              </a:solidFill>
            </a:endParaRPr>
          </a:p>
          <a:p>
            <a:r>
              <a:rPr lang="en-AU" dirty="0" smtClean="0">
                <a:solidFill>
                  <a:schemeClr val="tx1"/>
                </a:solidFill>
              </a:rPr>
              <a:t>_____________________________________</a:t>
            </a:r>
          </a:p>
          <a:p>
            <a:endParaRPr lang="en-AU" dirty="0">
              <a:solidFill>
                <a:schemeClr val="tx1"/>
              </a:solidFill>
            </a:endParaRPr>
          </a:p>
          <a:p>
            <a:pPr algn="ctr"/>
            <a:endParaRPr lang="en-AU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75" y="692696"/>
            <a:ext cx="9144000" cy="23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39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dirty="0" smtClean="0">
                <a:solidFill>
                  <a:srgbClr val="C00000"/>
                </a:solidFill>
                <a:latin typeface="+mn-lt"/>
              </a:rPr>
              <a:t>NAEEA Website</a:t>
            </a:r>
            <a:endParaRPr lang="en-AU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AU" sz="4000" dirty="0" smtClean="0">
                <a:hlinkClick r:id="rId3"/>
              </a:rPr>
              <a:t>www.enablingeducators.org</a:t>
            </a:r>
            <a:endParaRPr lang="en-AU" sz="4000" dirty="0" smtClean="0"/>
          </a:p>
          <a:p>
            <a:pPr marL="0" indent="0" algn="ctr">
              <a:buNone/>
            </a:pPr>
            <a:r>
              <a:rPr lang="en-AU" sz="4000" dirty="0" smtClean="0">
                <a:solidFill>
                  <a:srgbClr val="C00000"/>
                </a:solidFill>
              </a:rPr>
              <a:t>Membership</a:t>
            </a:r>
          </a:p>
          <a:p>
            <a:r>
              <a:rPr lang="en-AU" sz="2800" dirty="0" smtClean="0"/>
              <a:t>Currently 6 financial Institutional members representing approximately 60 individuals</a:t>
            </a:r>
          </a:p>
          <a:p>
            <a:pPr marL="0" lvl="0" indent="0" algn="ctr">
              <a:buClr>
                <a:srgbClr val="72A376"/>
              </a:buClr>
              <a:buNone/>
            </a:pPr>
            <a:r>
              <a:rPr lang="en-AU" sz="4000" dirty="0" smtClean="0">
                <a:solidFill>
                  <a:srgbClr val="C00000"/>
                </a:solidFill>
              </a:rPr>
              <a:t>Membership Application</a:t>
            </a:r>
          </a:p>
          <a:p>
            <a:pPr lvl="0">
              <a:buClr>
                <a:srgbClr val="72A376"/>
              </a:buClr>
            </a:pPr>
            <a:r>
              <a:rPr lang="en-AU" sz="2800" dirty="0" smtClean="0">
                <a:solidFill>
                  <a:srgbClr val="C00000"/>
                </a:solidFill>
              </a:rPr>
              <a:t> </a:t>
            </a:r>
            <a:r>
              <a:rPr lang="en-AU" sz="2800" dirty="0" smtClean="0"/>
              <a:t>Contact: </a:t>
            </a:r>
            <a:r>
              <a:rPr lang="en-AU" sz="2800" dirty="0" smtClean="0">
                <a:hlinkClick r:id="rId4"/>
              </a:rPr>
              <a:t>secretary@enablingeducators.org</a:t>
            </a:r>
            <a:endParaRPr lang="en-AU" sz="2800" dirty="0" smtClean="0"/>
          </a:p>
          <a:p>
            <a:pPr lvl="0">
              <a:buClr>
                <a:srgbClr val="72A376"/>
              </a:buClr>
            </a:pPr>
            <a:r>
              <a:rPr lang="en-AU" sz="2800" dirty="0" smtClean="0"/>
              <a:t>Individual membership $100; Institutional membership $400 for 5 individuals plus $80 for each additional person</a:t>
            </a:r>
            <a:endParaRPr lang="en-AU" sz="2800" dirty="0"/>
          </a:p>
          <a:p>
            <a:pPr marL="0" indent="0">
              <a:buNone/>
            </a:pPr>
            <a:endParaRPr lang="en-AU" sz="2800" dirty="0" smtClean="0"/>
          </a:p>
          <a:p>
            <a:pPr marL="0" indent="0" algn="ctr">
              <a:buNone/>
            </a:pPr>
            <a:endParaRPr lang="en-AU" sz="4000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en-A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09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>
                <a:solidFill>
                  <a:srgbClr val="C00000"/>
                </a:solidFill>
              </a:rPr>
              <a:t>2014 Update on Activities</a:t>
            </a:r>
            <a:endParaRPr lang="en-AU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000" dirty="0" smtClean="0"/>
              <a:t>Executive Committee meets every 6 weeks by teleconference</a:t>
            </a:r>
          </a:p>
          <a:p>
            <a:r>
              <a:rPr lang="en-AU" sz="2000" dirty="0" smtClean="0"/>
              <a:t>Recent response to Demand Driven Funding System Review (Kemp &amp; Norton)</a:t>
            </a:r>
          </a:p>
          <a:p>
            <a:r>
              <a:rPr lang="en-AU" sz="2000" dirty="0" smtClean="0"/>
              <a:t>Building website resources and connections – e.g. 2014 Conference Proceedings</a:t>
            </a:r>
          </a:p>
          <a:p>
            <a:r>
              <a:rPr lang="en-AU" sz="2000" dirty="0" smtClean="0"/>
              <a:t>Membership communication strategy</a:t>
            </a:r>
          </a:p>
          <a:p>
            <a:r>
              <a:rPr lang="en-AU" sz="2000" dirty="0" smtClean="0"/>
              <a:t>Early discussion regarding 2015 Conference to be held at UWS College, 3</a:t>
            </a:r>
            <a:r>
              <a:rPr lang="en-AU" sz="2000" baseline="30000" dirty="0" smtClean="0"/>
              <a:t>rd</a:t>
            </a:r>
            <a:r>
              <a:rPr lang="en-AU" sz="2000" dirty="0" smtClean="0"/>
              <a:t> and 4</a:t>
            </a:r>
            <a:r>
              <a:rPr lang="en-AU" sz="2000" baseline="30000" dirty="0" smtClean="0"/>
              <a:t>th</a:t>
            </a:r>
            <a:r>
              <a:rPr lang="en-AU" sz="2000" dirty="0" smtClean="0"/>
              <a:t> December</a:t>
            </a:r>
          </a:p>
          <a:p>
            <a:r>
              <a:rPr lang="en-AU" sz="2000" dirty="0" smtClean="0"/>
              <a:t>FABENZ Conference promotion – Bay of Plenty Polytechnic, Tauranga – 4</a:t>
            </a:r>
            <a:r>
              <a:rPr lang="en-AU" sz="2000" baseline="30000" dirty="0" smtClean="0"/>
              <a:t>th</a:t>
            </a:r>
            <a:r>
              <a:rPr lang="en-AU" sz="2000" dirty="0" smtClean="0"/>
              <a:t> and 5</a:t>
            </a:r>
            <a:r>
              <a:rPr lang="en-AU" sz="2000" baseline="30000" dirty="0" smtClean="0"/>
              <a:t>th</a:t>
            </a:r>
            <a:r>
              <a:rPr lang="en-AU" sz="2000" dirty="0" smtClean="0"/>
              <a:t> December 2014 </a:t>
            </a:r>
          </a:p>
          <a:p>
            <a:pPr marL="0" indent="0" algn="ctr">
              <a:buNone/>
            </a:pPr>
            <a:r>
              <a:rPr lang="en-AU" sz="2000" dirty="0">
                <a:hlinkClick r:id="rId3"/>
              </a:rPr>
              <a:t>http://fabenz.org.nz</a:t>
            </a:r>
            <a:r>
              <a:rPr lang="en-AU" sz="2000" dirty="0" smtClean="0">
                <a:hlinkClick r:id="rId3"/>
              </a:rPr>
              <a:t>/</a:t>
            </a:r>
            <a:r>
              <a:rPr lang="en-AU" sz="2000" dirty="0"/>
              <a:t> and </a:t>
            </a:r>
            <a:r>
              <a:rPr lang="en-AU" sz="2000" dirty="0">
                <a:hlinkClick r:id="rId4"/>
              </a:rPr>
              <a:t>http://www.eenz.com/fabenz14</a:t>
            </a:r>
            <a:r>
              <a:rPr lang="en-AU" sz="2000" dirty="0" smtClean="0">
                <a:hlinkClick r:id="rId4"/>
              </a:rPr>
              <a:t>/</a:t>
            </a:r>
            <a:endParaRPr lang="en-AU" sz="2000" dirty="0" smtClean="0"/>
          </a:p>
          <a:p>
            <a:r>
              <a:rPr lang="en-AU" sz="2000" dirty="0" smtClean="0"/>
              <a:t>Discussion regarding establishing an Enabling Educators Journal</a:t>
            </a:r>
            <a:endParaRPr lang="en-AU" dirty="0"/>
          </a:p>
          <a:p>
            <a:pPr marL="0" indent="0" algn="ctr">
              <a:buNone/>
            </a:pPr>
            <a:endParaRPr lang="en-AU" sz="2000" dirty="0" smtClean="0"/>
          </a:p>
          <a:p>
            <a:endParaRPr lang="en-AU" dirty="0" smtClean="0"/>
          </a:p>
          <a:p>
            <a:endParaRPr lang="en-A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21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848600" cy="3312368"/>
          </a:xfrm>
        </p:spPr>
        <p:txBody>
          <a:bodyPr anchor="t"/>
          <a:lstStyle/>
          <a:p>
            <a:pPr algn="ctr"/>
            <a:r>
              <a:rPr lang="en-AU" sz="3200" dirty="0" smtClean="0">
                <a:solidFill>
                  <a:srgbClr val="C00000"/>
                </a:solidFill>
              </a:rPr>
              <a:t/>
            </a:r>
            <a:br>
              <a:rPr lang="en-AU" sz="3200" dirty="0" smtClean="0">
                <a:solidFill>
                  <a:srgbClr val="C00000"/>
                </a:solidFill>
              </a:rPr>
            </a:br>
            <a:endParaRPr lang="en-AU" sz="32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3501008"/>
            <a:ext cx="6192688" cy="1756792"/>
          </a:xfrm>
        </p:spPr>
        <p:txBody>
          <a:bodyPr>
            <a:normAutofit fontScale="77500" lnSpcReduction="20000"/>
          </a:bodyPr>
          <a:lstStyle/>
          <a:p>
            <a:pPr algn="ctr"/>
            <a:endParaRPr lang="en-AU" dirty="0"/>
          </a:p>
          <a:p>
            <a:pPr algn="ctr"/>
            <a:r>
              <a:rPr lang="en-AU" sz="5400" dirty="0" smtClean="0">
                <a:solidFill>
                  <a:srgbClr val="C00000"/>
                </a:solidFill>
              </a:rPr>
              <a:t>Q and A</a:t>
            </a:r>
          </a:p>
          <a:p>
            <a:pPr algn="ctr"/>
            <a:r>
              <a:rPr lang="en-AU" sz="5400" dirty="0" smtClean="0">
                <a:solidFill>
                  <a:srgbClr val="C00000"/>
                </a:solidFill>
              </a:rPr>
              <a:t>___________________</a:t>
            </a:r>
            <a:endParaRPr lang="en-AU" sz="5400" dirty="0">
              <a:solidFill>
                <a:srgbClr val="C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75" y="692696"/>
            <a:ext cx="9144000" cy="23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84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133</Words>
  <Application>Microsoft Office PowerPoint</Application>
  <PresentationFormat>On-screen Show (4:3)</PresentationFormat>
  <Paragraphs>32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Clarity</vt:lpstr>
      <vt:lpstr> </vt:lpstr>
      <vt:lpstr>NAEEA Website</vt:lpstr>
      <vt:lpstr>2014 Update on Activities</vt:lpstr>
      <vt:lpstr> </vt:lpstr>
    </vt:vector>
  </TitlesOfParts>
  <Company>University of Southern Queensland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David Bull</dc:creator>
  <cp:lastModifiedBy>David Bull</cp:lastModifiedBy>
  <cp:revision>14</cp:revision>
  <cp:lastPrinted>2014-06-20T03:43:14Z</cp:lastPrinted>
  <dcterms:created xsi:type="dcterms:W3CDTF">2014-06-20T01:10:07Z</dcterms:created>
  <dcterms:modified xsi:type="dcterms:W3CDTF">2014-06-20T04:53:39Z</dcterms:modified>
</cp:coreProperties>
</file>